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1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15"/>
  </p:normalViewPr>
  <p:slideViewPr>
    <p:cSldViewPr snapToGrid="0" snapToObjects="1">
      <p:cViewPr varScale="1">
        <p:scale>
          <a:sx n="115" d="100"/>
          <a:sy n="115" d="100"/>
        </p:scale>
        <p:origin x="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283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127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569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547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79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445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603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047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130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134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590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5404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3" r:id="rId2"/>
    <p:sldLayoutId id="2147483722" r:id="rId3"/>
    <p:sldLayoutId id="2147483713" r:id="rId4"/>
    <p:sldLayoutId id="2147483714" r:id="rId5"/>
    <p:sldLayoutId id="2147483720" r:id="rId6"/>
    <p:sldLayoutId id="2147483715" r:id="rId7"/>
    <p:sldLayoutId id="2147483716" r:id="rId8"/>
    <p:sldLayoutId id="2147483717" r:id="rId9"/>
    <p:sldLayoutId id="2147483719" r:id="rId10"/>
    <p:sldLayoutId id="214748371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156EB9-DB17-49A0-A0BD-E03B9B21A3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t="43750"/>
          <a:stretch/>
        </p:blipFill>
        <p:spPr>
          <a:xfrm>
            <a:off x="-8" y="0"/>
            <a:ext cx="1219201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83F7B4-B2D3-2840-88A3-2949F0BD2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Lange Business Solutions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BD7B6A-61EE-FD4E-9044-0C032012F8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</a:rPr>
              <a:t>Jordan Lange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774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01452-96DF-824B-BE99-8A45C9FF3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A208B-325B-3F4F-9F9D-ED22D192D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corporations and ecommerce are competing aggressively with small businesses displacing them</a:t>
            </a:r>
          </a:p>
          <a:p>
            <a:r>
              <a:rPr lang="en-US" dirty="0"/>
              <a:t>Access to solutions such as consulting and data analysis give large players an unfair advantage</a:t>
            </a:r>
          </a:p>
          <a:p>
            <a:r>
              <a:rPr lang="en-US" dirty="0"/>
              <a:t>Most of the net profit in the business is generated on a select few products or customers</a:t>
            </a:r>
          </a:p>
        </p:txBody>
      </p:sp>
    </p:spTree>
    <p:extLst>
      <p:ext uri="{BB962C8B-B14F-4D97-AF65-F5344CB8AC3E}">
        <p14:creationId xmlns:p14="http://schemas.microsoft.com/office/powerpoint/2010/main" val="754209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01452-96DF-824B-BE99-8A45C9FF3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b="0" kern="1200" cap="all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A208B-325B-3F4F-9F9D-ED22D192D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1066800"/>
            <a:ext cx="3405015" cy="4724400"/>
          </a:xfr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 cap="all" dirty="0">
                <a:solidFill>
                  <a:srgbClr val="FFFFFF"/>
                </a:solidFill>
              </a:rPr>
              <a:t>To stay in business, Know your strengths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409496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601452-96DF-824B-BE99-8A45C9FF3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524001"/>
            <a:ext cx="3412067" cy="34783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The product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3206E4-96A0-2A46-9DB0-E32A82DDD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270" y="833410"/>
            <a:ext cx="7563161" cy="5558923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BAC7C03-31E5-E042-9EC2-BE70B0C94551}"/>
              </a:ext>
            </a:extLst>
          </p:cNvPr>
          <p:cNvSpPr/>
          <p:nvPr/>
        </p:nvSpPr>
        <p:spPr>
          <a:xfrm>
            <a:off x="5871023" y="1524072"/>
            <a:ext cx="2074127" cy="6839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Upload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E188676-498D-3D44-9014-5A7F7C688AA7}"/>
              </a:ext>
            </a:extLst>
          </p:cNvPr>
          <p:cNvSpPr/>
          <p:nvPr/>
        </p:nvSpPr>
        <p:spPr>
          <a:xfrm>
            <a:off x="5871023" y="2409489"/>
            <a:ext cx="2074127" cy="6839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Computing…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2BE5489-409D-B044-B4EA-B4C0F92A5C8C}"/>
              </a:ext>
            </a:extLst>
          </p:cNvPr>
          <p:cNvSpPr/>
          <p:nvPr/>
        </p:nvSpPr>
        <p:spPr>
          <a:xfrm>
            <a:off x="5871023" y="3310528"/>
            <a:ext cx="2074127" cy="6839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Results and Action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AA84A2-05EE-7F4D-935B-9353B233B3A2}"/>
              </a:ext>
            </a:extLst>
          </p:cNvPr>
          <p:cNvSpPr txBox="1"/>
          <p:nvPr/>
        </p:nvSpPr>
        <p:spPr>
          <a:xfrm>
            <a:off x="8608741" y="1729382"/>
            <a:ext cx="1907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Upload your data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9694B8-1B06-F849-95FF-E2341F424734}"/>
              </a:ext>
            </a:extLst>
          </p:cNvPr>
          <p:cNvSpPr txBox="1"/>
          <p:nvPr/>
        </p:nvSpPr>
        <p:spPr>
          <a:xfrm>
            <a:off x="8608741" y="2562600"/>
            <a:ext cx="2906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software runs the analysis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F44B67-7436-2747-A892-404F78D1168E}"/>
              </a:ext>
            </a:extLst>
          </p:cNvPr>
          <p:cNvSpPr txBox="1"/>
          <p:nvPr/>
        </p:nvSpPr>
        <p:spPr>
          <a:xfrm>
            <a:off x="8603458" y="3496767"/>
            <a:ext cx="2534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results are generated</a:t>
            </a:r>
          </a:p>
        </p:txBody>
      </p:sp>
    </p:spTree>
    <p:extLst>
      <p:ext uri="{BB962C8B-B14F-4D97-AF65-F5344CB8AC3E}">
        <p14:creationId xmlns:p14="http://schemas.microsoft.com/office/powerpoint/2010/main" val="3048663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01452-96DF-824B-BE99-8A45C9FF3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Results to 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A208B-325B-3F4F-9F9D-ED22D192D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/>
              <a:t>“50% increase in net profit in first few months.” </a:t>
            </a:r>
          </a:p>
          <a:p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96818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3E2"/>
      </a:lt2>
      <a:accent1>
        <a:srgbClr val="7FA8AE"/>
      </a:accent1>
      <a:accent2>
        <a:srgbClr val="7F9ABA"/>
      </a:accent2>
      <a:accent3>
        <a:srgbClr val="9698C6"/>
      </a:accent3>
      <a:accent4>
        <a:srgbClr val="957FBA"/>
      </a:accent4>
      <a:accent5>
        <a:srgbClr val="BB94C5"/>
      </a:accent5>
      <a:accent6>
        <a:srgbClr val="BA7FAE"/>
      </a:accent6>
      <a:hlink>
        <a:srgbClr val="AE7269"/>
      </a:hlink>
      <a:folHlink>
        <a:srgbClr val="7F7F7F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95</Words>
  <Application>Microsoft Macintosh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Tw Cen MT</vt:lpstr>
      <vt:lpstr>Wingdings 2</vt:lpstr>
      <vt:lpstr>DividendVTI</vt:lpstr>
      <vt:lpstr>Lange Business Solutions</vt:lpstr>
      <vt:lpstr>Problem</vt:lpstr>
      <vt:lpstr>Solution</vt:lpstr>
      <vt:lpstr>The product</vt:lpstr>
      <vt:lpstr>Our Results to date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Lange Business Solutions</dc:title>
  <dc:creator>Microsoft Office User</dc:creator>
  <cp:lastModifiedBy>Microsoft Office User</cp:lastModifiedBy>
  <cp:revision>2</cp:revision>
  <dcterms:created xsi:type="dcterms:W3CDTF">2020-04-09T06:01:34Z</dcterms:created>
  <dcterms:modified xsi:type="dcterms:W3CDTF">2020-04-09T06:10:35Z</dcterms:modified>
</cp:coreProperties>
</file>